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10080625" cy="57594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0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08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0078" y="942577"/>
            <a:ext cx="7560469" cy="2005142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025045"/>
            <a:ext cx="7560469" cy="1390533"/>
          </a:xfrm>
        </p:spPr>
        <p:txBody>
          <a:bodyPr/>
          <a:lstStyle>
            <a:lvl1pPr marL="0" indent="0" algn="ctr">
              <a:buNone/>
              <a:defRPr sz="1984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6749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69497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7" y="306637"/>
            <a:ext cx="2173635" cy="488086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3" y="306637"/>
            <a:ext cx="6394896" cy="488086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03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32985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1435864"/>
            <a:ext cx="8694539" cy="2395771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3854300"/>
            <a:ext cx="8694539" cy="1259879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shade val="82000"/>
                  </a:schemeClr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shade val="82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shade val="82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shade val="82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shade val="82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shade val="82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shade val="82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shade val="82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4295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1533187"/>
            <a:ext cx="4284266" cy="365431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1533187"/>
            <a:ext cx="4284266" cy="365431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95659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306638"/>
            <a:ext cx="8694539" cy="111322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1411865"/>
            <a:ext cx="4264576" cy="69193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2103799"/>
            <a:ext cx="4264576" cy="30943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6" y="1411865"/>
            <a:ext cx="4285579" cy="691934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6" y="2103799"/>
            <a:ext cx="4285579" cy="30943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42449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4323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75572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383963"/>
            <a:ext cx="3251264" cy="1343872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829255"/>
            <a:ext cx="5103316" cy="4092942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1727835"/>
            <a:ext cx="3251264" cy="3201028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4708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383963"/>
            <a:ext cx="3251264" cy="1343872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829255"/>
            <a:ext cx="5103316" cy="4092942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13" indent="0">
              <a:buNone/>
              <a:defRPr sz="2315"/>
            </a:lvl2pPr>
            <a:lvl3pPr marL="756026" indent="0">
              <a:buNone/>
              <a:defRPr sz="198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1727835"/>
            <a:ext cx="3251264" cy="3201028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6645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306638"/>
            <a:ext cx="8694539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1533187"/>
            <a:ext cx="8694539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5338158"/>
            <a:ext cx="2268141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674E7762-234E-4E8C-B4FA-761A879E36F8}" type="datetimeFigureOut">
              <a:rPr lang="nl-BE" smtClean="0"/>
              <a:t>20/08/2025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5338158"/>
            <a:ext cx="3402211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5338158"/>
            <a:ext cx="2268141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ACCCB640-A4CD-4744-812E-5C158964D483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081815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cienceparks@ugent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984E03-18B7-0BEA-54F9-9F28CBA2E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936" y="584940"/>
            <a:ext cx="2981984" cy="826926"/>
          </a:xfrm>
        </p:spPr>
        <p:txBody>
          <a:bodyPr>
            <a:normAutofit/>
          </a:bodyPr>
          <a:lstStyle/>
          <a:p>
            <a:pPr algn="l"/>
            <a:r>
              <a:rPr lang="nl-BE" sz="5000" b="1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22B7C2-E23B-5466-6D39-1CEF5B423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936" y="1489192"/>
            <a:ext cx="2981984" cy="1390533"/>
          </a:xfrm>
        </p:spPr>
        <p:txBody>
          <a:bodyPr>
            <a:normAutofit/>
          </a:bodyPr>
          <a:lstStyle/>
          <a:p>
            <a:pPr algn="l"/>
            <a:r>
              <a:rPr lang="nl-BE" sz="2800" b="1" dirty="0"/>
              <a:t>TEKST (min 28pt)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E9C8D840-AE18-B10F-F775-DDD0CEDA58C1}"/>
              </a:ext>
            </a:extLst>
          </p:cNvPr>
          <p:cNvSpPr/>
          <p:nvPr/>
        </p:nvSpPr>
        <p:spPr>
          <a:xfrm>
            <a:off x="4041802" y="0"/>
            <a:ext cx="6038823" cy="5759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511C6003-306C-A3C2-104A-13FBB9A288C5}"/>
              </a:ext>
            </a:extLst>
          </p:cNvPr>
          <p:cNvSpPr txBox="1">
            <a:spLocks/>
          </p:cNvSpPr>
          <p:nvPr/>
        </p:nvSpPr>
        <p:spPr>
          <a:xfrm>
            <a:off x="4378515" y="686272"/>
            <a:ext cx="5564624" cy="10426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75602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BE" sz="5000" b="1" dirty="0">
                <a:latin typeface="Arial" panose="020B0604020202020204" pitchFamily="34" charset="0"/>
                <a:cs typeface="Arial" panose="020B0604020202020204" pitchFamily="34" charset="0"/>
              </a:rPr>
              <a:t>IMAGE (</a:t>
            </a:r>
            <a:r>
              <a:rPr lang="nl-BE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replace</a:t>
            </a:r>
            <a:r>
              <a:rPr lang="nl-BE" sz="5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nl-BE" sz="5000" b="1" dirty="0">
                <a:latin typeface="Arial" panose="020B0604020202020204" pitchFamily="34" charset="0"/>
                <a:cs typeface="Arial" panose="020B0604020202020204" pitchFamily="34" charset="0"/>
              </a:rPr>
              <a:t> green square)</a:t>
            </a:r>
            <a:br>
              <a:rPr lang="nl-BE" sz="5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sz="5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85800" indent="-685800" algn="l">
              <a:buFontTx/>
              <a:buChar char="-"/>
            </a:pPr>
            <a:r>
              <a:rPr lang="nl-BE" sz="5000" b="1" dirty="0">
                <a:latin typeface="Arial" panose="020B0604020202020204" pitchFamily="34" charset="0"/>
                <a:cs typeface="Arial" panose="020B0604020202020204" pitchFamily="34" charset="0"/>
              </a:rPr>
              <a:t>black background</a:t>
            </a:r>
          </a:p>
          <a:p>
            <a:pPr marL="685800" indent="-685800" algn="l">
              <a:buFontTx/>
              <a:buChar char="-"/>
            </a:pPr>
            <a:r>
              <a:rPr lang="nl-BE" sz="5000" b="1" dirty="0" err="1">
                <a:latin typeface="Arial" panose="020B0604020202020204" pitchFamily="34" charset="0"/>
                <a:cs typeface="Arial" panose="020B0604020202020204" pitchFamily="34" charset="0"/>
              </a:rPr>
              <a:t>resolution</a:t>
            </a:r>
            <a:r>
              <a:rPr lang="nl-BE" sz="5000" b="1" dirty="0">
                <a:latin typeface="Arial" panose="020B0604020202020204" pitchFamily="34" charset="0"/>
                <a:cs typeface="Arial" panose="020B0604020202020204" pitchFamily="34" charset="0"/>
              </a:rPr>
              <a:t> min 480p</a:t>
            </a:r>
          </a:p>
        </p:txBody>
      </p:sp>
    </p:spTree>
    <p:extLst>
      <p:ext uri="{BB962C8B-B14F-4D97-AF65-F5344CB8AC3E}">
        <p14:creationId xmlns:p14="http://schemas.microsoft.com/office/powerpoint/2010/main" val="1460565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861B6F-4292-11A6-B621-69C8A852F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Rules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using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info screen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91E552-15D0-303E-D0F7-E066530AAF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companies on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park </a:t>
            </a:r>
            <a:b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are member of vzw Ardoyen. </a:t>
            </a:r>
            <a:b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Ask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hlinkClick r:id="rId2"/>
              </a:rPr>
              <a:t>scienceparks@ugent.be</a:t>
            </a:r>
            <a:r>
              <a:rPr lang="en-GB" dirty="0"/>
              <a:t> )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/>
              <a:t>Use the template: slide 1</a:t>
            </a:r>
          </a:p>
          <a:p>
            <a:r>
              <a:rPr lang="en-GB" dirty="0"/>
              <a:t>Add your image and text (Arial)</a:t>
            </a:r>
            <a:br>
              <a:rPr lang="en-GB" dirty="0"/>
            </a:br>
            <a:r>
              <a:rPr lang="en-GB" dirty="0"/>
              <a:t>Use as much as possible a black background in your images</a:t>
            </a:r>
          </a:p>
          <a:p>
            <a:r>
              <a:rPr lang="en-GB" dirty="0"/>
              <a:t>Send your </a:t>
            </a:r>
            <a:r>
              <a:rPr lang="en-GB" dirty="0" err="1"/>
              <a:t>powerpoint</a:t>
            </a:r>
            <a:r>
              <a:rPr lang="en-GB" dirty="0"/>
              <a:t> to </a:t>
            </a:r>
            <a:r>
              <a:rPr lang="en-GB" dirty="0">
                <a:hlinkClick r:id="rId2"/>
              </a:rPr>
              <a:t>scienceparks@ugent.be</a:t>
            </a:r>
            <a:r>
              <a:rPr lang="en-GB" dirty="0"/>
              <a:t>  </a:t>
            </a:r>
          </a:p>
          <a:p>
            <a:r>
              <a:rPr lang="en-GB" dirty="0"/>
              <a:t>Provide us with extra info in your mail: </a:t>
            </a:r>
            <a:r>
              <a:rPr lang="nl-BE" dirty="0" err="1"/>
              <a:t>motivate</a:t>
            </a:r>
            <a:r>
              <a:rPr lang="nl-BE" dirty="0"/>
              <a:t> </a:t>
            </a:r>
            <a:r>
              <a:rPr lang="nl-BE" dirty="0" err="1"/>
              <a:t>why</a:t>
            </a:r>
            <a:r>
              <a:rPr lang="nl-BE" dirty="0"/>
              <a:t> we </a:t>
            </a:r>
            <a:r>
              <a:rPr lang="nl-BE" dirty="0" err="1"/>
              <a:t>should</a:t>
            </a:r>
            <a:r>
              <a:rPr lang="nl-BE" dirty="0"/>
              <a:t> share </a:t>
            </a:r>
            <a:r>
              <a:rPr lang="nl-BE" dirty="0" err="1"/>
              <a:t>your</a:t>
            </a:r>
            <a:r>
              <a:rPr lang="nl-BE" dirty="0"/>
              <a:t> info </a:t>
            </a:r>
            <a:r>
              <a:rPr lang="nl-BE" dirty="0" err="1"/>
              <a:t>with</a:t>
            </a:r>
            <a:r>
              <a:rPr lang="nl-BE" dirty="0"/>
              <a:t> </a:t>
            </a:r>
            <a:r>
              <a:rPr lang="nl-BE" dirty="0" err="1"/>
              <a:t>the</a:t>
            </a:r>
            <a:r>
              <a:rPr lang="nl-BE" dirty="0"/>
              <a:t> park. </a:t>
            </a:r>
            <a:br>
              <a:rPr lang="nl-BE" dirty="0"/>
            </a:br>
            <a:r>
              <a:rPr lang="nl-BE" dirty="0"/>
              <a:t>We </a:t>
            </a:r>
            <a:r>
              <a:rPr lang="nl-BE" dirty="0" err="1"/>
              <a:t>cannot</a:t>
            </a:r>
            <a:r>
              <a:rPr lang="nl-BE" dirty="0"/>
              <a:t> share </a:t>
            </a:r>
            <a:r>
              <a:rPr lang="nl-BE" dirty="0" err="1"/>
              <a:t>all</a:t>
            </a:r>
            <a:r>
              <a:rPr lang="nl-BE" dirty="0"/>
              <a:t> info. Check next slides.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335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620743-2C2E-AF2E-EAF9-E41D3A400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43" y="306638"/>
            <a:ext cx="9205101" cy="1113227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kind of messages are we looking for?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240B88-8822-7EA5-BEAF-183CF266B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Upcoming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(public?) events: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add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date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location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New companies at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park</a:t>
            </a:r>
          </a:p>
          <a:p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Welcoming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external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delegations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Success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stories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from companies</a:t>
            </a:r>
          </a:p>
          <a:p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News from UGent, iMec, VIB, …</a:t>
            </a:r>
          </a:p>
          <a:p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Promotion new park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facilities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(restaurant, food truck, …)</a:t>
            </a:r>
          </a:p>
          <a:p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evaluated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team site management</a:t>
            </a:r>
          </a:p>
          <a:p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85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A081A9-63E0-229E-4A34-617AC45EEF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069F74-EC39-FF30-3E3D-08A5238BD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What will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be published?</a:t>
            </a:r>
            <a:endParaRPr lang="nl-B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7D804C3-A749-B5DA-4CDA-21CF34611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Job offers</a:t>
            </a:r>
          </a:p>
          <a:p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Publicity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BE" dirty="0" err="1">
                <a:latin typeface="Arial" panose="020B0604020202020204" pitchFamily="34" charset="0"/>
                <a:cs typeface="Arial" panose="020B0604020202020204" pitchFamily="34" charset="0"/>
              </a:rPr>
              <a:t>products</a:t>
            </a:r>
            <a:r>
              <a:rPr lang="nl-BE" dirty="0">
                <a:latin typeface="Arial" panose="020B0604020202020204" pitchFamily="34" charset="0"/>
                <a:cs typeface="Arial" panose="020B0604020202020204" pitchFamily="34" charset="0"/>
              </a:rPr>
              <a:t> (commercial)</a:t>
            </a:r>
          </a:p>
        </p:txBody>
      </p:sp>
    </p:spTree>
    <p:extLst>
      <p:ext uri="{BB962C8B-B14F-4D97-AF65-F5344CB8AC3E}">
        <p14:creationId xmlns:p14="http://schemas.microsoft.com/office/powerpoint/2010/main" val="2691292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538D9D"/>
      </a:hlink>
      <a:folHlink>
        <a:srgbClr val="A5738E"/>
      </a:folHlink>
    </a:clrScheme>
    <a:fontScheme name="Kantoorthem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C0A3E416-13B0-4CFE-8B85-8989D8AEFB5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192</Words>
  <Application>Microsoft Office PowerPoint</Application>
  <PresentationFormat>Aangepast</PresentationFormat>
  <Paragraphs>22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TITLE</vt:lpstr>
      <vt:lpstr>Rules for using the info screen</vt:lpstr>
      <vt:lpstr>What kind of messages are we looking for?</vt:lpstr>
      <vt:lpstr>What will not be published?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Thijs Urban</dc:creator>
  <cp:lastModifiedBy>Thijs Urban</cp:lastModifiedBy>
  <cp:revision>8</cp:revision>
  <dcterms:created xsi:type="dcterms:W3CDTF">2025-08-20T07:38:00Z</dcterms:created>
  <dcterms:modified xsi:type="dcterms:W3CDTF">2025-08-20T08:29:08Z</dcterms:modified>
</cp:coreProperties>
</file>